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5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3" r:id="rId19"/>
    <p:sldId id="275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300" r:id="rId33"/>
    <p:sldId id="301" r:id="rId34"/>
    <p:sldId id="302" r:id="rId35"/>
    <p:sldId id="303" r:id="rId36"/>
    <p:sldId id="304" r:id="rId37"/>
    <p:sldId id="305" r:id="rId38"/>
    <p:sldId id="306" r:id="rId39"/>
    <p:sldId id="307" r:id="rId40"/>
    <p:sldId id="308" r:id="rId41"/>
    <p:sldId id="309" r:id="rId42"/>
    <p:sldId id="310" r:id="rId43"/>
    <p:sldId id="311" r:id="rId44"/>
    <p:sldId id="312" r:id="rId45"/>
    <p:sldId id="313" r:id="rId46"/>
    <p:sldId id="314" r:id="rId47"/>
    <p:sldId id="315" r:id="rId48"/>
    <p:sldId id="316" r:id="rId49"/>
    <p:sldId id="317" r:id="rId50"/>
    <p:sldId id="318" r:id="rId51"/>
    <p:sldId id="319" r:id="rId52"/>
    <p:sldId id="323" r:id="rId53"/>
    <p:sldId id="322" r:id="rId54"/>
    <p:sldId id="325" r:id="rId55"/>
    <p:sldId id="326" r:id="rId56"/>
    <p:sldId id="327" r:id="rId57"/>
    <p:sldId id="276" r:id="rId5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0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3AA72-4B27-4044-81D4-4B451894793F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74F536-02E3-4440-8C61-2D0918F60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2994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4F536-02E3-4440-8C61-2D0918F60B06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3724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8501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0288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72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003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530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835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9618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6548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3129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9586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1129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485681-1AFF-42CB-8086-EFE1DD3C2965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A7DF7-73AD-4F91-8BF5-FEF4C97BC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0386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619E5-E985-BDCE-FD2B-714CAF594788}"/>
              </a:ext>
            </a:extLst>
          </p:cNvPr>
          <p:cNvSpPr/>
          <p:nvPr/>
        </p:nvSpPr>
        <p:spPr>
          <a:xfrm>
            <a:off x="2046514" y="636360"/>
            <a:ext cx="9024257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Linear Algebra</a:t>
            </a:r>
            <a:endParaRPr lang="en-IN" sz="9600" b="1" cap="none" spc="0" dirty="0">
              <a:ln w="0"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0429EBA-BC1F-AFC9-E86A-EE108BE0E1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0828" y="2960914"/>
            <a:ext cx="9144000" cy="2721429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002060"/>
                </a:solidFill>
              </a:rPr>
              <a:t>M.Tech</a:t>
            </a:r>
            <a:r>
              <a:rPr lang="en-US" dirty="0">
                <a:solidFill>
                  <a:srgbClr val="002060"/>
                </a:solidFill>
              </a:rPr>
              <a:t>. C.S.</a:t>
            </a:r>
            <a:br>
              <a:rPr lang="en-US" dirty="0">
                <a:solidFill>
                  <a:srgbClr val="002060"/>
                </a:solidFill>
              </a:rPr>
            </a:br>
            <a:br>
              <a:rPr lang="en-US" dirty="0">
                <a:solidFill>
                  <a:srgbClr val="002060"/>
                </a:solidFill>
              </a:rPr>
            </a:br>
            <a:endParaRPr lang="en-IN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437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F99F0D-5B02-6C33-797F-73DF0100B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465" y="233203"/>
            <a:ext cx="8942478" cy="2615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C4E924-BB6C-6864-1AD3-AEC296DA9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6410" y="3416321"/>
            <a:ext cx="9403362" cy="320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975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FACD60-4EB5-DCFF-C1F2-7B107DAF3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801" y="598716"/>
            <a:ext cx="10868469" cy="46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965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4A5149-9D5D-17BD-AF70-C85852F77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308" y="141514"/>
            <a:ext cx="10217032" cy="6574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6CBEEF-9278-108C-436C-65873424C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7" y="141514"/>
            <a:ext cx="2198914" cy="48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595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0B9545-8F5F-E3F4-9BEC-3843CC1CD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458" y="288827"/>
            <a:ext cx="10189028" cy="640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230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820C40-C400-DD51-EFBD-6918D4642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657"/>
            <a:ext cx="12192000" cy="7821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1B1A68-B9F6-B0C7-4B59-73304900D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74" y="977286"/>
            <a:ext cx="11793596" cy="553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562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E28AE0-3208-08C4-DA01-A86D0F227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916"/>
            <a:ext cx="12192000" cy="664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988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CC2EA0-469E-65D8-504A-95227FA8C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615" y="239486"/>
            <a:ext cx="11038769" cy="22859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0C21BC-DE5E-7E15-9C33-EF6B9CB42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98" y="2717763"/>
            <a:ext cx="11440201" cy="2285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A891B4-96DD-C5B4-C5E6-E68FD2F991C4}"/>
              </a:ext>
            </a:extLst>
          </p:cNvPr>
          <p:cNvSpPr txBox="1"/>
          <p:nvPr/>
        </p:nvSpPr>
        <p:spPr>
          <a:xfrm>
            <a:off x="805544" y="5291240"/>
            <a:ext cx="5932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Proof.: Home task.</a:t>
            </a:r>
            <a:endParaRPr lang="en-IN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57246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DFBD74-40B5-FAB1-8506-BF843EFE9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07" y="130630"/>
            <a:ext cx="10099764" cy="458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655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05BFAF-C252-8FA6-D2D7-C320374D5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499" y="261257"/>
            <a:ext cx="8643659" cy="606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30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56BCC8-C89B-D3E1-987C-1FBB51B4B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099" y="123363"/>
            <a:ext cx="8249801" cy="661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172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D7F74-D2FF-64B7-2FC8-707FB1789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486" y="82096"/>
            <a:ext cx="6041571" cy="59894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Syllabus</a:t>
            </a:r>
            <a:endParaRPr lang="en-IN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DB6801-B295-9E31-6EC6-20D83D93E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512" y="109074"/>
            <a:ext cx="8811945" cy="639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7842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88F63F-C2AF-BC65-E8B5-1479286B7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903" y="94785"/>
            <a:ext cx="9976604" cy="622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601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62360D-5819-3D74-12DF-16449271D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08" y="156363"/>
            <a:ext cx="10269383" cy="21553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CABF42-7622-B75A-397F-8955DD5E3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575" y="2177143"/>
            <a:ext cx="10832553" cy="582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59D8F2-9422-90FD-D5B1-07A01C471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972" y="2865135"/>
            <a:ext cx="6750397" cy="380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815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E7D37E-395C-0B1F-A8D1-005E0CBCB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48" y="215951"/>
            <a:ext cx="11343304" cy="642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028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B25896-1538-7ABD-E43A-AD3A1650A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937" y="268674"/>
            <a:ext cx="9974067" cy="9431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1681DC-536A-B41E-A5A5-92150886D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203" y="1492341"/>
            <a:ext cx="9983593" cy="520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8511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6217BA-80BB-723E-5410-FE2967C2C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580" y="315687"/>
            <a:ext cx="10253769" cy="5985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835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FA62F6-F2BE-BB0B-2D03-034070130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630" y="150846"/>
            <a:ext cx="8642482" cy="637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09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690DBD-722B-C646-BD80-C19BDED45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09" y="783771"/>
            <a:ext cx="11175936" cy="520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4222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E669FF-CF50-F97D-8AE3-35F3CB9CE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883" y="548226"/>
            <a:ext cx="9844234" cy="27610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CEAB84-328D-84DE-639C-53233CD15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06" y="4090908"/>
            <a:ext cx="11342832" cy="139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2247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41276B-4C9E-1413-EC3E-1CFB3409A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72" y="631370"/>
            <a:ext cx="10373871" cy="532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127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84441D-9746-C41D-1108-A92E3E451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667" y="925286"/>
            <a:ext cx="11419257" cy="440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543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494EBA-C71C-7FEA-CA7F-0E560A7FD9B0}"/>
              </a:ext>
            </a:extLst>
          </p:cNvPr>
          <p:cNvSpPr txBox="1"/>
          <p:nvPr/>
        </p:nvSpPr>
        <p:spPr>
          <a:xfrm>
            <a:off x="446314" y="261256"/>
            <a:ext cx="31568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  <a:endParaRPr lang="en-IN" sz="3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87856F-6EBA-F5EC-67E9-55E13381CA3D}"/>
              </a:ext>
            </a:extLst>
          </p:cNvPr>
          <p:cNvSpPr txBox="1"/>
          <p:nvPr/>
        </p:nvSpPr>
        <p:spPr>
          <a:xfrm>
            <a:off x="1328057" y="1132114"/>
            <a:ext cx="10091057" cy="2958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3200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 Algebra Done Right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Sheldon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Axler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Springer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3200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 Algebra with Applications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Steve Leon, Pearson Global edition.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3200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Linear Algebra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Gilbert Strang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4029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1DC4BD-5983-9D09-B87D-0F8632320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961" y="664316"/>
            <a:ext cx="10956697" cy="465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4585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E52547-6A70-7061-8A36-6A8CF3F4F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854" y="157843"/>
            <a:ext cx="8382444" cy="6242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044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C244B8-EDDE-DCCA-CFF3-446F9F32E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404" y="859971"/>
            <a:ext cx="10712404" cy="447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704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55E2C3-70DB-00B3-58DA-119B089C0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628" y="237399"/>
            <a:ext cx="9644744" cy="593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00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4A07D8-DA23-4BB2-51DC-7FDAB865F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581" y="326571"/>
            <a:ext cx="10132837" cy="2373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9A812C-DDCD-0EE8-41FD-A25797B69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707" y="2852890"/>
            <a:ext cx="10550359" cy="354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4291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AB2CEE-2A7D-F4F8-1A76-6F59195B3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667" y="161358"/>
            <a:ext cx="8655057" cy="647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1952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20194E-11FB-E3D7-B530-88E56D348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76" y="466311"/>
            <a:ext cx="11450648" cy="592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0606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803BD7-FFF7-81D0-3DB9-57F91E91B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151" y="490127"/>
            <a:ext cx="9659698" cy="587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9957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1BB9F0-025E-7269-5068-42304CBAD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598" y="242443"/>
            <a:ext cx="9516803" cy="637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626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534F9A-39D8-629C-C3FA-40DECF757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686" y="311053"/>
            <a:ext cx="8316814" cy="6420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023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4B442B-C349-7FE0-5B09-FEC654395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77" y="111548"/>
            <a:ext cx="11362865" cy="596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4695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F660DF-833E-C977-DBD6-35D027BFD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651" y="432969"/>
            <a:ext cx="9478698" cy="59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1103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AEF671-5788-F5C7-8E30-05A0F60E0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771" y="236211"/>
            <a:ext cx="8181768" cy="638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9314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13C23C-16B9-0C97-096F-85593E398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114" y="143495"/>
            <a:ext cx="9288171" cy="8668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699240-8748-F51A-5D7D-2FFBA205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388" y="1299865"/>
            <a:ext cx="9669224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0902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217E49-C8B6-D350-BA0D-11AEE50ED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380" y="103330"/>
            <a:ext cx="8210415" cy="65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5735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5EA36E-EDD6-EA2A-3294-35FEB38EB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234" y="845887"/>
            <a:ext cx="9821364" cy="35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0476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D8D5DA-26B4-05C3-4F16-576F96AF2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52" y="746726"/>
            <a:ext cx="10520295" cy="483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5925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11AEAD-5277-89A0-748E-989CDF230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308" y="113837"/>
            <a:ext cx="10993384" cy="663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1397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167681-D33D-097B-4EF2-B6F39112C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013" y="0"/>
            <a:ext cx="8249801" cy="40391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DC2FA5-71D3-9913-23E8-ED47154E3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3435" y="4290182"/>
            <a:ext cx="9526329" cy="21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8416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440814-723B-D571-73F1-89EFC6738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729" y="66205"/>
            <a:ext cx="11050542" cy="672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382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45BEFB-9F57-811E-EEF0-028CD1958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165" y="468086"/>
            <a:ext cx="10019105" cy="568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911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3A724D-936D-E407-EC31-5AA37459E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115041"/>
            <a:ext cx="10983686" cy="648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301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778E7C-BC5C-1217-9909-CDDD8298D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336" y="261495"/>
            <a:ext cx="8259328" cy="633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2252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F481D7-76AD-9364-C35E-A6E9DB6CA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3355" y="117592"/>
            <a:ext cx="6239746" cy="15718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D735E4-9985-8CDF-0109-48A6F6368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256" y="1689436"/>
            <a:ext cx="9583487" cy="484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214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5B47D3-045B-4F82-E320-E7078D11C95E}"/>
              </a:ext>
            </a:extLst>
          </p:cNvPr>
          <p:cNvSpPr txBox="1"/>
          <p:nvPr/>
        </p:nvSpPr>
        <p:spPr>
          <a:xfrm>
            <a:off x="1458685" y="1404257"/>
            <a:ext cx="8915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Arial Black" panose="020B0A04020102020204" pitchFamily="34" charset="0"/>
              </a:rPr>
              <a:t>Do all the exercises of S. J. Leon Book Section 1.1 to 1.6 </a:t>
            </a:r>
            <a:endParaRPr lang="en-IN" sz="32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3593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F22F22-290B-9E11-EC66-7EE1C6CC0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85" y="32657"/>
            <a:ext cx="4972744" cy="66303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76A227-36E6-8FB9-7A0E-D13634C82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782" y="500743"/>
            <a:ext cx="4896533" cy="462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45414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187079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77152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07821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9EEAE8-262B-55C7-440B-6070AE26817E}"/>
              </a:ext>
            </a:extLst>
          </p:cNvPr>
          <p:cNvSpPr txBox="1"/>
          <p:nvPr/>
        </p:nvSpPr>
        <p:spPr>
          <a:xfrm>
            <a:off x="130628" y="76200"/>
            <a:ext cx="243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0" i="1" u="none" strike="noStrike" baseline="0" dirty="0">
                <a:solidFill>
                  <a:srgbClr val="FF0000"/>
                </a:solidFill>
                <a:latin typeface="TeXGyreTermes-Italic"/>
              </a:rPr>
              <a:t>Vector Space:</a:t>
            </a:r>
            <a:endParaRPr lang="en-IN" sz="3200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59DBA3-3933-BB64-30EB-645E12AD2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848" y="234043"/>
            <a:ext cx="9539524" cy="638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215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DB8C0E-ABE0-85CD-3682-3155EB411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88" y="990601"/>
            <a:ext cx="11532423" cy="389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743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1CE958-7B3D-2708-357A-CB431F1E7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55" y="641195"/>
            <a:ext cx="11761216" cy="537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1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370894-3D88-0154-D887-48EA3AC21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678" y="294837"/>
            <a:ext cx="8192643" cy="626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966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D0931B-48BC-2C51-BD8E-52EA967E5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97" y="706589"/>
            <a:ext cx="11869806" cy="433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519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170</TotalTime>
  <Words>67</Words>
  <Application>Microsoft Office PowerPoint</Application>
  <PresentationFormat>Widescreen</PresentationFormat>
  <Paragraphs>11</Paragraphs>
  <Slides>57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5" baseType="lpstr">
      <vt:lpstr>Arial</vt:lpstr>
      <vt:lpstr>Arial Black</vt:lpstr>
      <vt:lpstr>Calibri</vt:lpstr>
      <vt:lpstr>Calibri Light</vt:lpstr>
      <vt:lpstr>TeXGyreTermes-Italic</vt:lpstr>
      <vt:lpstr>Times New Roman</vt:lpstr>
      <vt:lpstr>Wingdings</vt:lpstr>
      <vt:lpstr>Office Theme</vt:lpstr>
      <vt:lpstr>M.Tech. C.S.  </vt:lpstr>
      <vt:lpstr>Syllabus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Ramij Rahaman</dc:creator>
  <cp:lastModifiedBy>Ramij Rahaman</cp:lastModifiedBy>
  <cp:revision>17</cp:revision>
  <dcterms:created xsi:type="dcterms:W3CDTF">2024-07-22T19:46:39Z</dcterms:created>
  <dcterms:modified xsi:type="dcterms:W3CDTF">2024-07-25T03:18:30Z</dcterms:modified>
</cp:coreProperties>
</file>

<file path=docProps/thumbnail.jpeg>
</file>